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the dangers of trying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 I needed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one. I looked for a big tree in the woods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worked on my boat every day for the next four months. It was beautiful when I finished it. I put a rope around it and started pulling it towards the water. I pulled and pulled as hard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didn’t move. It was much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5164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考查动词短语辨析。句意：我在树林里找了一棵大树，把它砍倒了。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down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放下；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 it down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撞倒；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it down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砍倒；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it down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调小。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型短语中的动词后接人称代词作宾语时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人称代词必须放在动词和副词之间。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010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92195" algn="l"/>
                <a:tab pos="6456045" algn="l"/>
                <a:tab pos="7019925" algn="l"/>
                <a:tab pos="8789670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 it down	B. knocked it down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cut it down	D. turned it 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6068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pic>
        <p:nvPicPr>
          <p:cNvPr id="6" name="箭头右.eps" descr="id:21474895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92444" y="5179840"/>
            <a:ext cx="550545" cy="433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5481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the dangers of trying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 I needed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one. I looked for a big tree in the woods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worked on my boat every day for the next four months. It was beautiful when I finished it. I put a rope around it and started pulling it towards the water. I pulled and pulled as hard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didn’t move. It was much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考查形容词辨析。句意：它太重了。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9803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92195" algn="l"/>
                <a:tab pos="6456045" algn="l"/>
                <a:tab pos="7019925" algn="l"/>
                <a:tab pos="8789670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big	B. small	C. heavy	D. light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40862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are,Robinson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said to myself. “You didn’t think about how to get the boat into the water.”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tried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move it. In the end I had to leave it in the woods.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Robinson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Crusoe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235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你真蠢，鲁滨孙！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我对自己说。根据后文中的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didn’t think about how to get the boat into the water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可知，此处是责怪自己太愚蠢。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stupid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7294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interesting	B. stupid	C. famous	D. smart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4788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214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节选自《鲁滨孙漂流记》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记叙了主人公在荒岛上的生活片段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包括驯养鹦鹉、制作器皿以及尝试造船逃离的经历。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65" y="1268760"/>
            <a:ext cx="10497680" cy="1319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那是大陆还是岛屿？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我问自己。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宾格，表示动作对象；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主格；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反身代词；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名词性物主代词，表示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我的东西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。此处表示自言自语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,myself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when I was standing on the top of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land in the distance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“Was it the mainland or an island?” I asked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3266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me	B. I	C. myself	D. mine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975" y="19245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286985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ask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问我</a:t>
            </a:r>
            <a:r>
              <a:rPr lang="en-US" altLang="zh-CN" b="1" smtClean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但此处不是别人问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如果主语和宾语是同一个人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就要用反身代词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myself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7" name="易错警示.eps" descr="id:21474894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595" y="4368246"/>
            <a:ext cx="1365885" cy="395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7546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day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parrot and took it home with me. I called it Poll and I taught it to speak. The first word it learnt was its name. Then I taught it to say “Robinson”.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hear another voice after so many months. Poll was a very good companion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my side.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考查动词辨析。句意：另一天我抓了一只鹦鹉并带回家。根据常识可知，鸟是不会自己跟人回家的，只能是抓住带回家。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5436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met	B. caught	C. saw	D. found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4602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day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parrot and took it home with me. I called it Poll and I taught it to speak. The first word it learnt was its name. Then I taught it to say “Robinson”.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hear another voice after so many months. Poll was a very good companion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my side.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考查形容词辨析。句意：几个月后听到另一个声音是令人惊讶的。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令人惊讶的；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熟悉的。故选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2032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surprising	B. usual	C. common	D. familiar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7261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day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parrot and took it home with me. I called it Poll and I taught it to speak. The first word it learnt was its name. Then I taught it to say “Robinson”.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hear another voice after so many months. Poll was a very good companion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my side.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考查副词辨析。句意：波尔是一个非常好的伴侣，几乎从不离开我身边。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6028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	B. seldom	C. never	D. always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3661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554"/>
            <a:ext cx="11485848" cy="120032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wet months I taught myself to make bowls for my food. Later I learnt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pots for cooking.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考查疑问副词辨析。句意：后来，我学会了如何制作锅来做饭。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什么事物；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什么地方。此处表示学习技能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70629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	B. what	C. when	D. 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3975" y="28121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753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years passed. I didn’t feel sad any more,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thought about escaping. Every time I went to the other side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at the land in the distance.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country is it?” I asked myself.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考查连词辨析。句意：我不再感到伤心，但是我常常想到逃离。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所以，表示因果；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并且，表示并列；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或者，表示选择；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但是，表示转折。故选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1627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	B. and	C. or	D. 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2221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1465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the dangers of trying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 I needed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one. I looked for a big tree in the woods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worked on my boat every day for the next four months. It was beautiful when I finished it. I put a rope around it and started pulling it towards the water. I pulled and pulled as hard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didn’t move. It was much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考查动词辨析。句意：我知道去那里的危险，但我想试试。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83635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92195" algn="l"/>
                <a:tab pos="6456045" algn="l"/>
                <a:tab pos="7019925" algn="l"/>
                <a:tab pos="8789670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try	B. think	C. decide	D. test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9422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4224</Words>
  <Application>WPS 演示</Application>
  <PresentationFormat>自定义</PresentationFormat>
  <Paragraphs>94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474</cp:revision>
  <dcterms:created xsi:type="dcterms:W3CDTF">2020-11-06T05:24:00Z</dcterms:created>
  <dcterms:modified xsi:type="dcterms:W3CDTF">2025-09-18T06:34:41Z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